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35.4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 0 24575,'715'0'0,"-689"2"0,1 2 0,-1 0 0,0 1 0,39 14 0,21 4 0,-49-15 0,-7-1 0,1-1 0,-1-1 0,42 0 0,1784-6 0,-1829-1 0,1 0 0,35-9 0,-33 5 0,50-3 0,427 8 0,-244 3 0,-243-2 0,-1 1 0,0 1 0,0 1 0,0 1 0,0 0 0,31 13 0,-49-17 0,-1 0 0,1 0 0,-1 1 0,1-1 0,0 0 0,-1 1 0,1-1 0,-1 0 0,1 1 0,-1-1 0,1 0 0,-1 1 0,0-1 0,1 1 0,-1-1 0,1 1 0,-1-1 0,0 1 0,0-1 0,1 1 0,-1-1 0,0 1 0,0 0 0,1-1 0,-1 1 0,0-1 0,0 1 0,0 0 0,0-1 0,0 1 0,0 0 0,0-1 0,0 1 0,0-1 0,-1 2 0,-16 20 0,9-16 0,0-1 0,-1 1 0,1-2 0,-11 6 0,-34 8 0,0-1 0,-1-4 0,-66 10 0,97-19 0,-1 2 0,1 1 0,1 0 0,-23 12 0,20-8 0,-1-2 0,-44 12 0,51-16 0,0 1 0,0 1 0,0 0 0,-33 20 0,33-16 0,0-1 0,-1-1 0,0-1 0,-29 7 0,-152 12 0,129-18 0,-1-3 0,-132-7 0,70-2 0,-421 3 0,524-2 0,0-1 0,-32-7 0,30 4 0,-48-3 0,-40-5 0,84 8 0,-58-2 0,-617 9 0,692-3 0,0 0 0,-39-9 0,37 6 0,0 1 0,-28-2 0,41 5 0,0 0 0,1-1 0,0 0 0,-1 0 0,1-1 0,0 0 0,0-1 0,-11-6 0,-14-5 0,12 8 0,0 1 0,-33-6 0,16 4 0,-27-2 0,52 10 0,0-2 0,1 0 0,-1-1 0,1 0 0,0-1 0,0 0 0,-22-12 0,21 8 0,0 0 0,0 1 0,0 0 0,-1 1 0,0 1 0,0 1 0,-21-4 0,-55-13-1365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30.5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0 145 24575,'1343'0'0,"-1310"-2"0,0-1 0,37-9 0,-6 1 0,-34 5 0,49-16 0,-58 14 0,1 2 0,0 1 0,0 0 0,38-2 0,20 7 0,-44 1 0,1-1 0,-1-2 0,0-1 0,37-9 0,-29 5 0,1 1 0,0 2 0,0 3 0,59 5 0,1-1 0,352-4 0,-436 0 0,1-1 0,37-9 0,-36 6 0,1 1 0,26-1 0,487 4 0,-286 2 0,-261 0 0,0 1 0,0-1 0,0 2 0,0-1 0,1 1 0,-1 1 0,1 0 0,0 0 0,0 1 0,-13 9 0,-36 16 0,-59 8 0,76-27 0,-46 21 0,55-18 0,-1-1 0,0-2 0,-1-1 0,0-2 0,0-1 0,-1-1 0,1-3 0,-37 1 0,40-5 0,0 2 0,1 1 0,-1 1 0,-30 8 0,-11 0 0,58-10 0,0 1 0,-1 0 0,1 1 0,0 0 0,0 2 0,-18 7 0,7 0 0,-1-2 0,0-1 0,0 0 0,-1-2 0,-41 5 0,5 0 0,39-6 0,0-2 0,-37 2 0,-73 8 0,90-7 0,-63 1 0,81-8 0,-1 1 0,1 1 0,-50 11 0,31-5 0,-1-3 0,0-1 0,0-3 0,-55-5 0,-3 2 0,19 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25.5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24575,'3626'0'-1365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22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712 229 24575,'97'0'0,"-57"0"0,-31 0 0,-11 0 0,-715 0 0,708 0 0,-1-1 0,0 0 0,0 0 0,1-1 0,-1-1 0,1 1 0,0-2 0,0 1 0,0-1 0,0-1 0,0 1 0,1-1 0,-9-7 0,17 12 0,0 0 0,0 0 0,0 0 0,0 0 0,0-1 0,0 1 0,-1 0 0,1 0 0,0 0 0,0 0 0,0 0 0,0 0 0,0 0 0,0-1 0,0 1 0,0 0 0,0 0 0,0 0 0,0 0 0,0 0 0,0 0 0,0-1 0,0 1 0,0 0 0,0 0 0,0 0 0,0 0 0,0 0 0,0-1 0,0 1 0,0 0 0,0 0 0,0 0 0,0 0 0,0 0 0,0 0 0,0 0 0,0-1 0,0 1 0,0 0 0,1 0 0,-1 0 0,0 0 0,0 0 0,0 0 0,0 0 0,0 0 0,0 0 0,0-1 0,1 1 0,-1 0 0,0 0 0,0 0 0,0 0 0,0 0 0,0 0 0,1 0 0,13-3 0,16 1 0,1320 4 0,-1329-3 0,0-1 0,40-10 0,-39 7 0,1 1 0,29-2 0,-11 2 0,1-2 0,-1-2 0,43-13 0,-37 8 0,-26 8 0,8-3 0,0 1 0,0 2 0,0 1 0,35-1 0,-37 5 0,-1-1 0,1-1 0,48-11 0,-30 5 0,1 3 0,0 1 0,1 3 0,53 5 0,4-1 0,-71-5 0,63-11 0,-62 7 0,59-3 0,1390 10 0,-1481-1 0,-1 0 0,0 0 0,0 0 0,1 0 0,-1 0 0,0 0 0,0 0 0,1 0 0,-1 0 0,0 1 0,0-1 0,1 0 0,-1 1 0,0-1 0,0 1 0,0-1 0,0 1 0,0 0 0,2 1 0,-3-1 0,0 0 0,0-1 0,0 1 0,0 0 0,0 0 0,0-1 0,0 1 0,-1 0 0,1 0 0,0-1 0,-1 1 0,1 0 0,0-1 0,-1 1 0,1-1 0,-1 1 0,1 0 0,-1-1 0,1 1 0,-1-1 0,1 1 0,-1-1 0,-1 1 0,-53 34 0,47-30 0,-21 9 0,-1-1 0,0-1 0,-60 15 0,52-16 0,23-6 0,1 1 0,-1 0 0,-22 15 0,24-13 0,-1 0 0,1-1 0,-1-1 0,-16 5 0,-13 1 0,-19 5 0,-123 19 0,-143-31 0,174-8 0,-787 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18.1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0 173 24575,'487'0'0,"-459"1"0,0 2 0,35 8 0,-33-6 0,50 4 0,616-7 0,-336-4 0,524 2 0,-876-1 0,1 0 0,-1 0 0,0-1 0,0 0 0,0-1 0,0 1 0,0-2 0,-1 1 0,10-6 0,-8 4 0,0 0 0,-1 1 0,1 1 0,1-1 0,-1 2 0,20-5 0,47 3 0,-47 4 0,-1-2 0,49-9 0,-41 4 0,0 2 0,40 0 0,50-7 0,104-39 0,-205 46 0,1 0 0,0 2 0,0 1 0,38 1 0,24-1 0,-9-12 0,-58 9 0,0 1 0,29-1 0,139 5 0,-349 14 0,-32 2 0,33-17-1365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15.3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403 173 24575,'-402'0'0,"2821"0"-5579,-1409 0 11158,-993-1-5579,-1-1 0,1-1 0,-1 0 0,0-1 0,28-11 0,-24 7 0,-1 2 0,1 1 0,24-4 0,-20 5 0,-1 0 0,-1-2 0,24-9 0,-27 8 0,0 1 0,0 1 0,0 0 0,1 2 0,23-2 0,10 1 0,53-10 0,-36 4 0,-1-3 0,-46 8 0,-1 1 0,35-2 0,86 6-1365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1:21:1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6583 118 24575,'-71'0'-83,"-29"-2"-500,0 4 1,-174 28-1,-64 27-647,-73 10-1124,248-46 2354,-30 6 0,-71 34 0,228-54 0,0-1 0,-71 3 0,71-8 0,1 2 0,-1 1 0,-40 11 0,3 2 0,-82 9 0,-18 3 0,-115 25 0,192-33 0,-107 10 0,-104 22 0,232-38 0,33-4 356,-63 25 0,71-23-112,-1-1 0,0-2 0,-37 6-1,8-3 457,60-12-529,0 0-1,1 0 1,0 0-1,-1 1 0,1-1 1,0 1-1,-1 0 1,1 0-1,0 0 1,1 1-1,-1-1 1,0 0-1,1 1 1,-1 0-1,-2 4 1,5-6-163,0-1 1,0 1 0,0 0 0,1-1 0,-1 1 0,0-1 0,1 1 0,-1 0-1,0-1 1,1 1 0,-1-1 0,0 1 0,1-1 0,-1 1 0,1-1 0,-1 1-1,1-1 1,0 0 0,-1 1 0,1-1 0,-1 0 0,1 1 0,0-1 0,-1 0 0,1 0-1,0 1 1,-1-1 0,1 0 0,0 0 0,-1 0 0,1 0 0,0 0 0,-1 0-1,1 0 1,0 0 0,1-1 0,31 4-50,-32-3 54,116-1-369,-71-2 11,0 3 1,0 2-1,83 14 0,-32 1-721,0-3 0,2-6 0,150-5 0,33-2 232,178-4-63,-344-6 798,136-30 1,-96 13-815,6-3 166,63-9 596,-166 28 204,0-2 0,78-28 0,-19 5-50,129-13 682,-212 42-213,232-56-437,-130 27 317,72-28 7471,-237 60-7390,-39 2-657,-68-1 224,-109 5 0,205 4 0,-1 1 0,2 2 0,-69 27 0,104-36 0,-31 11 0,7-1 0,0-2 0,0-1 0,-31 5 0,24-6 0,1 1 0,-52 21 0,8-3 0,31-12 0,-96 14 0,212-29 0,-35 1 0,-29 0 0,-11 0 0,-873 0-667,-441 0-5419,182 0 2382,880 15 4551,-3 1 18,241-16-374,-1 1 1,1 1-1,0 1 1,-1 1-1,-21 6 1,110-2 4359,98-7-4551,187-4-1874,-239-9 513,208-47-1,-208 34 1241,6 5-1397,225-9 1,181 3 234,-284 13-344,170-3 1403,-406 16-76,258-1 0,286 37 0,-293-9-233,155 26-476,-378-46 734,280 44 4555,-421-56-85,-76 7-4702,38 0 292,-327 15-4171,102 1 4138,75-7-1128,-642 3-643,575-16 1641,-159 2 665,396 0 5999,268 2-6434,165-5-531,-245-5-47,115-28-1,-1-2-108,4 11-26,396-53-2734,-136 69 3295,-2 1 0,138-9-241,-440 20 351,-132-1 158,1 1 0,-1-1 0,1-1 0,0 0 0,-1 0 0,1 0 0,-1 0 0,18-20 2769,-24 21-2999,-19-3 554,-47 0-940,0 3-1,-69 9 0,-133 29-1311,51-7 232,-679 37-5601,-725-66 2148,758-5 4863,-69 51 716,805-34-235,-202 11 3377,313-25-3195,0 0 0,0 1 1,1 1-1,-1 1 0,-28 12 2241,64-11-1698,24 0 299,52-3-16,493-4-3732,-469-6 987,121-26 0,51-5-1843,398 9 808,-259 17 1628,-19 0 276,1851 12 4619,-1116 4-2280,-1614-2 2472,-630 0-4050,1090 0-322,0 1 0,-1 0 0,1 0-1,0 0 1,0 1 0,0 0 0,1 0 0,-1 1 0,0 0 0,1 0 0,0 0 0,-1 1 0,-6 6 0,-4 4 357,1 2 0,-28 32 0,-5 5-504,41-45 113,-23 23 0,-1-2 0,-1-1 0,-65 42 0,98-70 0,-9 5 0,0 1 0,0 0 0,-13 12 0,21-17 0,1-1 0,-1 1 0,0 0 0,1-1 0,-1 1 0,1 0 0,-1-1 0,1 1 0,-1 0 0,1-1 0,0 1 0,-1 0 0,1 0 0,0 0 0,0-1 0,-1 1 0,1 0 0,0 0 0,0 0 0,0 0 0,0-1 0,0 1 0,0 2 0,1-2 0,0 0 0,0 0 0,1 0 0,-1 0 0,0 0 0,0 0 0,0-1 0,1 1 0,-1 0 0,0 0 0,1-1 0,-1 1 0,1-1 0,-1 0 0,0 1 0,1-1 0,-1 0 0,1 0 0,2 0 0,50 5-338,0-3 0,71-5 0,-12-1 407,1086 4-1687,-1108 5 1620,139 24 1,-53-4-73,-156-22-19,-1 1 0,0 1 1,25 11-1,-27-10 96,1 0 0,0 0 1,37 4-1,228 19 134,-124 0 2672,-298-32-3131,65 3-563,-128-17 0,-126-23-1027,197 29 1944,-123-5-1956,-59 1 177,-41 1-1125,-1016 15 1269,910 28 1599,6 35 0,3-12-154,356-44 621,0 5 0,1 4-1,-107 34 1,162-42 285,-1-2-1,-38 3 1,36-6 1306,-57 14 0,197-15 1765,-71-3-3973,1-2-1,0-1 1,-1-1-1,1-1 0,28-10 1,21-5-675,147-16 0,-83 16-79,342-39-2410,-256 35 1327,1043-125-4699,158 16 5923,-1414 132 762,933-95 1,-78-22 0,-403 44 109,129-25 50,123-60 2511,-543 110-2124,-97 24-158,1 5 0,89-12 0,77-15 1585,-124 20-905,-81 21 141,36-7 988,-73 12-1965,0 0 0,0 0-1,0-1 1,0 1 0,0-1-1,0 0 1,-1 0 0,1-1-1,-1 1 1,1-1-1,-1 0 1,0 0 0,0 0-1,4-5 1,-7 8-180,0-1-1,1 1 0,-1-1 1,0 1-1,1-1 1,-1 1-1,0-1 0,0 0 1,1 1-1,-1-1 1,0 0-1,0 1 0,0-1 1,0 1-1,0-1 1,0 0-1,0 1 0,0-1 1,0 0-1,0 1 1,0-1-1,-1 0 0,1 1 1,0-1-1,0 1 1,-1-1-1,1 0 0,0 1 1,-1-1-1,1 0 1,-22-11 291,-30 3-520,50 9 230,-22-2-7,-450-25-844,258 25 373,-237 9-2656,-141 71-1234,-100 7 871,-455 21-398,-888 21 3909,1596-113 316,28 1-35,-213 29 1003,432-31 796,115-10-1286,-154 27 1,-19 28 21,196-44-823,11-3 401,-88 32 1,64-15 1016,38-16-1448,1 0 0,0 2 0,1 2 0,-30 20 0,11 0 1259,6-4 377,-67 39-1,106-69-1570,-1 0 0,1 0-1,0 0 1,0 1 0,1-1 0,-1 1 0,0-1 0,1 1 0,0 0 0,-1 0-1,1 0 1,0 0 0,0 1 0,1-1 0,-1 0 0,1 1 0,0-1 0,-2 6 0,3-7-98,0 1 0,0-1 1,0 0-1,0 1 1,0-1-1,0 0 1,1 0-1,-1 1 1,1-1-1,-1 0 1,1 0-1,0 1 0,0-1 1,0 0-1,0 0 1,0 0-1,1 0 1,-1 0-1,0-1 1,1 1-1,0 0 1,-1-1-1,1 1 1,0-1-1,0 1 0,0-1 1,0 0-1,0 0 1,3 2-1,6 2 3,14 8 0,1-2 0,0 0 0,51 12 0,-22-12 0,0-2 0,0-3 0,67-1 0,2404-9-9287,-1314 7 6840,-863-19 2406,4 1 783,-33-5 701,-257 15 499,69 3 0,-494-2 3111,-201 6-6456,78 0-1323,-184 1-1750,-720-6-348,931-11 4182,-189-2-583,-937 17 1408,1450 3 631,-1 6 1,-133 27-1,40 9 2671,168-37-2326,-3 7 3943,99-8-4897,1-1-1,1-2 1,41 1 0,119-8 467,-75 0-519,50 3-831,321-14-2694,-162-5 3279,31-4-2595,502-43 670,-568 65 1500,709-15-1574,-452 0 2133,-28 1-246,-292 3-630,761-19 1136,-856 32 556,183-4 406,-86-25 2467,-324 64 2168,61-29-5107,0 0 0,-37 4 1,8-1-824,-225 62 32,226-59-196,-68 6-1,-26 7-322,98-18 462,-1-2 0,1-2 0,-78-4 1,-69 7-1135,-342 9 1100,466-17 2512,124 2-2861,54 10 0,44 3-5,179-16 333,249 12-2183,-182 5-160,-187-12 2488,71 24-1691,-177-14 1679,118 1-1,-129-11 308,150 27 0,-142-16 1459,-60-3 2182,-61-6-3220,-51 4-884,0-3 0,0-3 1,-96-7-1,35 0-1792,93 3 1895,-698-27-5527,487 6 4833,-167-23-380,164 12-33,-275 3 0,90 8 80,-453-27 602,192 42 3852,433 7 2425,228-7-3962,40 6-1801,1 0 0,-1-1 0,0 1 0,1 0 0,-1 0 0,1-1 0,-1 1 0,1 0 0,-3-3 285,3 3-285,-1-1 0,1 1 0,0-1 0,-1 1 1,1-1-1,0 1 0,-1-1 0,1 0 0,0 0-20,0 0 1,1 0-1,-1 0 0,0 0 1,1 0-1,-1 0 1,1 0-1,-1 0 1,1 0-1,0 0 1,-1 0-1,1 1 1,0-1-1,-1 0 1,1 0-1,0 1 1,0-1-1,0 0 1,1 0-1,18-11 159,0 1-1,1 0 1,0 2 0,1 0 0,28-6-1,47-21-807,-69 25 553,43-12 1,-43 14 62,48-19 1,98-39-593,-48 20-447,-43 18 582,2 3 1,103-18 0,89-26-465,-202 50 302,2 3-1,140-12 1,-30 6-36,273-33 673,-215 30-1897,-101 8 1452,139-15 430,213 2-969,-201 3 1418,85-1 211,-292 32-756,64-2 1923,-131-2-1673,1-1 0,-1-1 0,0 0 1,19-15 3149,-77 24-1710,25 1-1311,-1 0-1,1 0 1,1 1 0,-1 1-1,1-1 1,-11 13 0,-57 68-617,63-70 474,-74 81-147,65-72 0,-2-1 0,-1-1 0,-1-2 0,-1 0 0,-44 25 0,-8-2-200,-52 25-220,-222 67 420,142-82 0,184-50-5,0-1 0,0-1 1,-1-1-1,-33-1 0,-109-6 48,129 2 41,1019 1 433,-967 0-517,0 1 0,1 0 0,-1 1 0,0-1 0,0 2 0,0-1 0,0 1 0,0 0 0,12 8 0,15 5 0,-19-11 0,1-1 0,0-1 0,0 0 0,1-1 0,-1-1 0,0-1 0,26-2 0,-33 1 0,-467 2-1439,202-3-815,-33 4 808,-317-5-1871,-223-87 1403,672 71 1817,83 12-3,-116-27 0,63-3 754,-95-21 650,190 54-1290,-50 0 0,63 5 282,0-1 0,0-1 0,0-1-1,0 0 1,0-1 0,1-1 0,-1-1 0,-32-16 998,49 21-1227,1-1 0,0 1-1,-1-1 1,1 0-1,0 1 1,0-1-1,-1 1 1,1-1-1,0 0 1,0 1 0,0-1-1,0 0 1,0 1-1,0-1 1,0 0-1,0 1 1,0-1 0,0 0-1,0 1 1,1-1-1,-1-1 1,23-21 1804,35-12-530,-57 35-1351,41-17-47,0 2 0,2 2 0,55-11 0,29-7-929,-4-7-462,2 6 0,1 5 1,165-13-1,785-25-4071,-704 47 4956,146-14-361,554-52-712,-248 17 1867,-434 9 696,188-16 613,-544 74-875,0-2 0,1-2 0,-2-1 0,1-1 1,41-14-1,16-2 4524,-522 21-1853,-154 5-6915,293 25 3591,62-3-1930,-46 16 1437,180-24-24,-122 8 1,-476 43-460,392-32 937,-38 17 27,-65 6 0,343-55-56,-543 29-2166,290-20 2222,-4 0 0,-121-15 4305,494-12-516,-23 3-2663,16-4-957,-1-2 0,-1-2 0,0-2 0,51-32 0,78-34-1227,-55 43-564,2 4-1,154-27 1,-156 46 1077,81-19 564,-135 22-19,2 4 0,-1 2 0,91-2 0,209 14 0,-157 3 0,914-4-824,-1075 1 1610,-1 2 0,0 2 1,0 2-1,84 25 0,-131-32-767,25 8 1191,1 2 1,28 14-1,-55-24-1198,1 0 0,-1 0 0,0 0-1,1 1 1,-1-1 0,1 0 0,-1 1 0,1-1 0,-1 0 0,1 1 0,-1-1-1,0 1 1,1-1 0,-1 0 0,0 1 0,0-1 0,1 1 0,-1-1 0,0 1-1,0-1 1,0 1 0,1-1 0,-1 1 0,0-1 0,0 1 0,0 0 0,0-1-1,0 1 1,0-1 0,0 1 0,0-1 0,0 1 0,0-1 0,-1 1 0,1-1 0,0 1-1,0-1 1,0 1 0,-1-1 0,1 1 0,0-1 0,0 1 0,-1-1 0,1 1-1,0-1 1,-1 0 0,1 1 0,-1-1 0,1 0 0,-1 1 0,1-1 0,0 0-1,-1 1 1,1-1 0,-1 0 0,0 0 0,-37 20-62,28-15 82,-52 23-603,-88 26-1,101-38 323,1 1 0,0 3 0,1 1 0,-43 29 0,31-14-2,-1-3 1,-1-3 0,-78 27-1,-201 52-2021,142-50 1437,-250 62-1512,183-54 38,98-26 2260,-3-7 1,-186 13 0,-57 4-213,-54 5-52,415-52 404,-462 21 3604,487-25-3541,-35-6 4607,246-63-1691,-101 36-3803,183-61-554,-111 48 1239,304-83-1882,-352 110 1342,186-10 0,-7 1-281,-152 7 790,422-49-825,-31 41-2535,-38-13 2964,-297 22 424,468-49 1201,-221 57 2059,-286 14-803,-150-2-2314,0 0-1,0-1 1,0 1 0,0 0-1,0 0 1,0 0-1,-1 0 1,1 1-1,0-1 1,0 0 0,0 0-1,0 0 1,0 1-1,7 4 916,-6-3-915,-2-1-17,0 1-1,0-1 1,0 0-1,-1 0 1,1 0-1,0 0 1,0 0 0,0 0-1,-1 0 1,1 1-1,-1-1 1,1 0-1,-1 0 1,1 0 0,-1 0-1,0-1 1,-1 3-1,-49 48 617,33-35-778,4-1 178,-217 224-564,168-180 29,-131 94 0,-345 174-1512,386-239 965,-145 75-1686,105-50 6492,241-108-757,-31-7-3055,0 0 1,-1-1 0,0-1 0,1 0 0,24-11 0,-23 8-4,0 1-1,1 0 1,0 2 0,20-3-1,-6 4 1,1 1 0,53-11 0,-44 6 0,1 2 0,0 1 0,0 3 0,82 8 0,-120-6 0,1-1 0,-1 2 0,0-1 0,-1 1 0,1 0 0,0 0 0,0 0 0,-1 1 0,1 0 0,-1 0 0,0 1 0,0-1 0,0 1 0,-1 0 0,1 1 0,-1-1 0,0 1 0,0-1 0,0 1 0,-1 0 0,5 9 0,-3-3 0,0 1 0,-1 0 0,0 0 0,0 1 0,-2-1 0,1 1 0,-2-1 0,0 1 0,0 15 0,0-44-2,2 0 1,-1 1-1,2-1 0,0 1 0,1 0 0,0 0 1,13-23-1,68-114-599,-55 100 185,28-44 416,-21 36 0,-2-2 0,27-68 0,-12 22 0,-36 79-46,-1-1-1,-1 0 0,-1-1 0,12-51 0,-13 30 8,8-57 30,-18 98 9,0-1 0,-1 1 1,-1-1-1,1 0 0,-2 1 0,0-1 0,-3-11 1,3 17 75,-1 0 0,0 0 0,-1 1 0,1-1 0,-1 1 0,0 0 0,0 0 0,-1 0 0,1 0 0,-1 1 0,0 0 1,0 0-1,-1 0 0,1 1 0,-1-1 0,-7-2 0,-14-6-79,0 1-1,-37-9 1,40 12 31,-74-31-28,78 29 0,-1 1 0,0 1 0,-1 1 0,1 1 0,-1 0 0,-25-2 0,-74-6 0,68 6 0,-74-1 0,-474 10 0,596-1 0,-1 0 0,0 1 0,0-1 0,1 1 0,-1 1 0,0-1 0,1 1 0,-1-1 0,1 2 0,0-1 0,-1 1 0,1-1 0,0 1 0,1 1 0,-1-1 0,0 1 0,-4 5 0,4-4 0,1 1 0,0 0 0,0 0 0,0 0 0,1 1 0,0-1 0,0 1 0,1 0 0,0 0 0,0 0 0,0 0 0,1 0 0,-1 12 0,3 84 0,1-80 0,-1 1 0,-1-1 0,-1 0 0,-1 0 0,-8 33 0,2-25 0,-2-1 0,-2 0 0,0-1 0,-20 34 0,30-60 0,0 0 0,0 0 0,0 1 0,1-1 0,-1 1 0,1-1 0,0 1 0,0 0 0,0-1 0,0 1 0,1 0 0,-1 7 0,2-9 0,0 0 0,-1-1 0,1 1 0,0 0 0,0-1 0,0 1 0,0-1 0,0 1 0,0-1 0,0 0 0,0 1 0,1-1 0,-1 0 0,0 0 0,1 0 0,-1 0 0,1 0 0,0 0 0,-1 0 0,1 0 0,0-1 0,-1 1 0,1 0 0,0-1 0,0 0 0,-1 1 0,1-1 0,3 0 0,37 4 0,-1-2 0,73-5 0,-19-1 0,-59 2-171,0-3-1,0-1 0,0-1 1,0-3-1,42-16 0,-35 11 104,1 2-1,81-13 0,45-2 69,-105 15 0,103-7 0,-111 15 0,-1-2 0,87-24 0,-88 17 0,0 3 0,94-7 0,-130 17 0,142-9 0,-135 7 0,-1-1 0,1-1 0,-1-1 0,28-12 0,-52 18 10,0 0-1,1-1 0,-1 1 0,0 0 1,0-1-1,0 1 0,0-1 0,0 1 0,0-1 1,0 0-1,0 1 0,-1-1 0,1 0 0,0 1 1,0-1-1,0 0 0,-1 0 0,1 0 1,0 0-1,-1 0 0,1 0 0,-1 0 0,1 0 1,-1 0-1,0 0 0,1 0 0,-1 0 1,0 0-1,0-3 0,0 2 35,-1 0-1,0 0 1,0 0 0,0 0 0,0 0-1,0 1 1,0-1 0,-1 0 0,1 0-1,-1 1 1,1-1 0,-1 1-1,0-1 1,-2-1 0,-5-3-1,0 1 1,0-1-1,0 2 0,-1-1 1,1 1-1,-12-3 0,-13 0-43,8 2 0,0-1 0,-48-19 0,52 17 0,-1 2 0,1 0 0,-1 2 0,-38-3 0,10 1 0,1-2-523,-88-24-1,72 15-29,-116-16 0,10 4 157,37 5-1007,-139-7 0,92 13-327,-519-31 1618,-392 51-2934,614-20 10914,542-3-5624,-38 14-2168,32-9-48,70-10-1,-59 16-27,-23 3 0,75-3 0,740 11-2141,-813 3 2034,-1 1 1,0 3 0,0 1-1,-1 3 1,69 27 0,95 23-202,-117-41 254,-41-9-10,0-1-1,1-3 1,54 2 0,-82-8 353,0 1-1,29 6 1,-29-4 790,50 4-1,-62-7-1033,1-1 0,-1 2 0,1 0 0,-1 0 0,0 1 0,17 9 0,-16-8-35,0 1 0,1-2 0,-1 0 0,1 0 0,15 1 0,26-1-10,1-3 0,62-7 0,-86 1 0,60-17 0,-62 14 0,1 0 0,41-4 0,-36 8-89,-1-3 0,40-11 0,-45 9 3,1 2 1,0 1-1,51-3 0,-7 10 86,-52 1 0,0-1 0,0-1 0,1-1 0,-1-2 0,0 0 0,33-9 0,213-63 0,-210 60 0,-9 2-631,56-23-1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4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3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Résolution automatique du puzzle du Démineur par contraintes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88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Une approche par Satisfaction de Contraintes (CSP) pour résoudre automatiquement le jeu du Démineur.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97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Notre projet explore l'application des techniques CSP à ce jeu classique. Nous visons à modéliser efficacement le problème et démontrer la puissance des solveurs de contraintes.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8632"/>
            <a:ext cx="66508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
Marc GUILLEMOT, Rayan DRISSI et Emre ULUSOY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62100" y="2861548"/>
            <a:ext cx="31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Réussite de modélisation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Notre approche CSP capture parfaitement la logique du Démineur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3038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démontrée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Résolution efficace des grilles standards en temps réel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172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Contributions techniques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Heuristiques spécialisées pour la résolution optimisée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Perspectives d'avenir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Extension à d'autres jeux et puzzles logiques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9A3F6013-BC5C-2B76-3A3B-C9EA73E2F641}"/>
                  </a:ext>
                </a:extLst>
              </p14:cNvPr>
              <p14:cNvContentPartPr/>
              <p14:nvPr/>
            </p14:nvContentPartPr>
            <p14:xfrm>
              <a:off x="11171548" y="7642796"/>
              <a:ext cx="3801240" cy="67500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9A3F6013-BC5C-2B76-3A3B-C9EA73E2F6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08908" y="7580156"/>
                <a:ext cx="3926880" cy="80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2590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Contexte et Problématique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71531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jeu du Démineur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876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 puzzle où le joueur doit localiser des mines cachées sur une grille. Les indices numériques indiquent le nombre de mines adjacentes.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3163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Complexité combinatoire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 nombre de configurations possibles croît exponentiellement avec la taille de la grille. La prise de décision optimale devient rapidement complexe.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3703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63853"/>
            <a:ext cx="3067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Résolution informatique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542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 défi parfait pour les techniques d'intelligence artificielle. L'automatisation permet d'explorer des stratégies optimales.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0457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Méthodologie de Résolution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Modélisation CSP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Transformer le jeu en un ensemble de variables, domaines et contraintes formelles.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3877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Implémentation algorithmique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Traduire la modélisation en code exécutable par un solveur spécialisé.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3174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Vérification des solutions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Valider que les configurations trouvées respectent toutes les règles du jeu.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927735"/>
            <a:ext cx="5334714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Modélisation en CSP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043160" y="1914644"/>
            <a:ext cx="30480" cy="5387221"/>
          </a:xfrm>
          <a:prstGeom prst="roundRect">
            <a:avLst>
              <a:gd name="adj" fmla="val 2940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9208770" y="2379464"/>
            <a:ext cx="640080" cy="30480"/>
          </a:xfrm>
          <a:prstGeom prst="roundRect">
            <a:avLst>
              <a:gd name="adj" fmla="val 2940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9818370" y="2154674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9898380" y="2194679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6233160" y="2128004"/>
            <a:ext cx="275832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Identification des variables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233160" y="2922746"/>
            <a:ext cx="2758321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Chaque case de la grille devient une variable dans notre modèle CSP. Son état peut être "mine" ou "vide".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267950" y="3446383"/>
            <a:ext cx="640080" cy="30480"/>
          </a:xfrm>
          <a:prstGeom prst="roundRect">
            <a:avLst>
              <a:gd name="adj" fmla="val 2940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9818370" y="3221593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898380" y="3261598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1125319" y="3194923"/>
            <a:ext cx="275832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Définition des domaines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1125319" y="3989665"/>
            <a:ext cx="2758321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Initialement, toutes les cases inconnues peuvent contenir une mine ou être vides. Le domaine est binaire.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208770" y="5179695"/>
            <a:ext cx="640080" cy="30480"/>
          </a:xfrm>
          <a:prstGeom prst="roundRect">
            <a:avLst>
              <a:gd name="adj" fmla="val 294044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9818370" y="4954905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898380" y="4994910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233160" y="4928235"/>
            <a:ext cx="275832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Formulation des contraintes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233160" y="5722977"/>
            <a:ext cx="2758321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indices numériques imposent des contraintes sur le nombre exact de mines dans le voisinage d'une case.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C475C2B6-866E-DA08-46C5-FE8E0FE53097}"/>
                  </a:ext>
                </a:extLst>
              </p14:cNvPr>
              <p14:cNvContentPartPr/>
              <p14:nvPr/>
            </p14:nvContentPartPr>
            <p14:xfrm>
              <a:off x="13025188" y="7900556"/>
              <a:ext cx="1514880" cy="16632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C475C2B6-866E-DA08-46C5-FE8E0FE530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2548" y="7837556"/>
                <a:ext cx="1640520" cy="29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2988"/>
            <a:ext cx="6666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Algorithmes de Résolution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192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665458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2876669" y="366545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2636758" y="34103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28" y="3452813"/>
            <a:ext cx="340162" cy="4252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74351" y="4572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Recherche des voisins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06313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Identifier les cases adjacentes.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366545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059930" y="34103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00" y="3452813"/>
            <a:ext cx="340162" cy="4252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897523" y="4572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Marquage des mines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43776" y="506313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Déduire et marquer les mines évidentes.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1723013" y="366545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2"/>
          <p:cNvSpPr/>
          <p:nvPr/>
        </p:nvSpPr>
        <p:spPr>
          <a:xfrm>
            <a:off x="11483102" y="34103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172" y="3452813"/>
            <a:ext cx="340162" cy="42529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074831" y="4572714"/>
            <a:ext cx="3326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Résolution par contraintes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66948" y="506313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Appliquer les règles du Démineur.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129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793790" y="6823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Algorithmes utilisés pour résoudre le Démineur en explorant les voisins, marquant les mines et appliquant les contraintes du jeu.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9D21B266-A76B-1C16-6E8A-AF3BD4449A2D}"/>
                  </a:ext>
                </a:extLst>
              </p14:cNvPr>
              <p14:cNvContentPartPr/>
              <p14:nvPr/>
            </p14:nvContentPartPr>
            <p14:xfrm>
              <a:off x="13037788" y="7889756"/>
              <a:ext cx="1414800" cy="157680"/>
            </p14:xfrm>
          </p:contentPart>
        </mc:Choice>
        <mc:Fallback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9D21B266-A76B-1C16-6E8A-AF3BD4449A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74788" y="7827116"/>
                <a:ext cx="1540440" cy="28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6333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Implémentation et Outils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19695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Langage principal pour son écosystème riche en librairies et sa rapidité de développement.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Notre propre Solveur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128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Solveur offrant des performances optimales pour les problèmes CSP du démineur.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interfaces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19695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 prettyprinter des grilles de jeu et des solutions proposées par l'algorithme.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CF04F2A8-2E49-9B65-7798-1270F043191C}"/>
                  </a:ext>
                </a:extLst>
              </p14:cNvPr>
              <p14:cNvContentPartPr/>
              <p14:nvPr/>
            </p14:nvContentPartPr>
            <p14:xfrm>
              <a:off x="13078828" y="7941596"/>
              <a:ext cx="1305360" cy="36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CF04F2A8-2E49-9B65-7798-1270F04319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15828" y="7878956"/>
                <a:ext cx="1431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3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235762" y="3179326"/>
            <a:ext cx="8158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TESTEZ NOTRE APPLICATION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22826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3692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u="sng" dirty="0">
                <a:solidFill>
                  <a:srgbClr val="204C8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https://2025-epita-programmation-par-contraintes.vercel.app/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64558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11EA2809-11A2-FD27-1751-B551F0E111F5}"/>
                  </a:ext>
                </a:extLst>
              </p14:cNvPr>
              <p14:cNvContentPartPr/>
              <p14:nvPr/>
            </p14:nvContentPartPr>
            <p14:xfrm>
              <a:off x="12925468" y="7890116"/>
              <a:ext cx="1570680" cy="10440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11EA2809-11A2-FD27-1751-B551F0E111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2828" y="7827116"/>
                <a:ext cx="1696320" cy="23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005" y="482441"/>
            <a:ext cx="4887635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Résultats Expérimentaux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11" y="1225203"/>
            <a:ext cx="11098535" cy="57791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93525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2A2A2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529864" y="8360331"/>
            <a:ext cx="709136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Temps (s)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7391400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5E5E4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627739" y="8360331"/>
            <a:ext cx="139636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Taux de succès (%)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AE2AC86A-BA57-BA61-63E2-3464E61869E3}"/>
                  </a:ext>
                </a:extLst>
              </p14:cNvPr>
              <p14:cNvContentPartPr/>
              <p14:nvPr/>
            </p14:nvContentPartPr>
            <p14:xfrm>
              <a:off x="13058308" y="7879704"/>
              <a:ext cx="1496880" cy="7380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AE2AC86A-BA57-BA61-63E2-3464E6186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5308" y="7817064"/>
                <a:ext cx="1622520" cy="19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5747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Limites et Perspectives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7444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Cas ambigus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Certaines configurations nécessitent des suppositions probabilistes. Notre solveur atteint ses limites face à l'incertitude intrinsèque.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507444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031938"/>
            <a:ext cx="3300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Améliorations potentielles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Intégration de méthodes probabilistes pour les cas indécidables. Parallélisation des calculs pour les grandes grilles.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507444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Généralisation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Adapter notre approche pour des cas très complexe du démineur avec des tailles hors-norme. Développer une librairie unifié.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54D15B03-C94C-7B94-9E56-07D8BDA9AF57}"/>
                  </a:ext>
                </a:extLst>
              </p14:cNvPr>
              <p14:cNvContentPartPr/>
              <p14:nvPr/>
            </p14:nvContentPartPr>
            <p14:xfrm>
              <a:off x="12954628" y="7879676"/>
              <a:ext cx="1604160" cy="6228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54D15B03-C94C-7B94-9E56-07D8BDA9AF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91988" y="7817036"/>
                <a:ext cx="1729800" cy="18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492</Words>
  <Application>Microsoft Office PowerPoint</Application>
  <PresentationFormat>Personnalisé</PresentationFormat>
  <Paragraphs>74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Gelasio</vt:lpstr>
      <vt:lpstr>Lato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Emre Ulusoy</cp:lastModifiedBy>
  <cp:revision>2</cp:revision>
  <dcterms:created xsi:type="dcterms:W3CDTF">2025-04-11T01:20:21Z</dcterms:created>
  <dcterms:modified xsi:type="dcterms:W3CDTF">2025-04-11T01:22:01Z</dcterms:modified>
</cp:coreProperties>
</file>